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84"/>
  </p:normalViewPr>
  <p:slideViewPr>
    <p:cSldViewPr snapToGrid="0">
      <p:cViewPr varScale="1">
        <p:scale>
          <a:sx n="114" d="100"/>
          <a:sy n="114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C29502-4A3B-A788-DE52-CBCDD2335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933045-C3B4-2E88-95C3-8888F0527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DC0DAB-D015-9E95-110C-55D951F8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BF7B0-ED80-5882-4C8A-0753FBDD2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5BB8D4-6B4B-AC81-DBE8-097E889B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06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56561B-47B6-8365-C4C2-C97E7BCE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518171-7603-C9E9-5A32-25B5EE528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785854-EDA8-3A37-A4CC-51AD5618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ED69D6-6F76-BE72-4301-BF2A07FF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629CC-17B7-3FA0-B1D7-6C45C40C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30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5222C60-2CB1-0BB5-77F9-340F3BF46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D55A2-D909-4A0B-FED1-B18C7904E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222862-C92E-498B-74FE-E9A02843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3A47E8-E9A4-87BA-BA48-6C24F1CD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8A797A-88AF-AC80-8F41-85D1DE88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6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5D6236-A895-5608-857A-A05DA5FE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8187E4-54F5-C86F-12D4-848473486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3480E47-95B6-5273-2F4F-1B1D0F22B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24D46E-C7EA-00EE-BDB9-5E62D323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963A43-9367-BE26-1CBB-23F1B887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722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0DAD0-C2CB-32E0-C0C0-1786F3446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FB415B-6DF5-4328-1CC5-1E4B9D587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0874CA-E3FB-5D7F-B460-14967F1F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CE88C0-0706-F54A-AA38-03AC9062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F37F9B-72D0-A322-8D93-445816A9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154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7E4ED-DF18-1C80-37C9-64917F4B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50E74F9-A63F-2317-76D2-619BF7F9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82B391-2C06-4068-DD10-6250F0BC5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4527AB-0C1A-744D-23E4-B3CC5288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505278-9442-267A-CFF4-B938A60E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6678F4B-B826-2354-94B9-51B2F60A7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16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4A6340-006E-F7E6-F047-629D1350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AF2B26-9B15-2DDC-1E12-6A274F3F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F55AA2-FB7B-A931-A81A-25200C57A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4A1559-7B05-66AE-A940-A9FE415D4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84AF54F-D6FE-8A64-509E-22526C94B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2DCBCC9-DFC3-165F-0B7B-6EC75348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E2BEB65-8A9B-EC2A-60D3-393A9FE6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DCBA955-A01F-A772-D977-015AD09D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732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A0885-270C-BACC-A1B1-1C97B31C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25CB06C-851A-8E83-3D93-4E2BB52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A44822-4265-36F6-7434-82860DC67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073012-D934-3BCA-AB03-C405229E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648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EB64584-D835-A75E-7703-56E6F77C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58B9A7-71E4-68AF-8E4D-F959C0C8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8B5062-3343-1B59-7719-64AD177A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38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E6B64A-C337-A855-0748-5A2B6A58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85ADFC-CF3E-18EF-0BB2-FD0F9C054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64987D-763D-2867-74DB-AFA26057C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5FFE904-021B-58C8-3EC4-F7D23A3F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3EEB2B-9810-EDA1-0CBF-39D40FD9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34071B-23BF-E53B-260C-CB97145C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28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FEF70-D3A8-1B10-C5FE-78AD0214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ADC6F9-A245-5B5B-B913-E4448BEAF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0D2B8F-A95B-B973-C977-5D23E203B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0A00BD-5E5E-1F60-CFE2-2EE59BF3E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C7129A-390F-11B7-48B9-E9ED1D0A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86A2A4-C87F-6AF8-D9E3-1B5B40D7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95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06A2F9-D0F5-20F0-2059-A3006A75B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7C4AAA-4ED2-6809-5D4D-B7233835C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F59ACA-A2F9-8707-BE2B-4A8DC7F3C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AB6A-F80F-834B-9116-A95DB993BFA9}" type="datetimeFigureOut">
              <a:rPr kumimoji="1" lang="ja-JP" altLang="en-US" smtClean="0"/>
              <a:t>2026/1/27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4D86C3-E22A-0FC0-D5E6-18E32D872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2DA3B2-FFCA-1616-0486-ACC1A211E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7CBC6-ECE1-5F47-9542-054555D6CB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050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23B12C-6A5B-02B6-93DE-D96D9D5F4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9F3C60-4A4D-FC81-BC59-2F5B91299F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03F8506-7ED4-506C-55F1-20A5AD3A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5996"/>
            <a:ext cx="7772400" cy="3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03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968BDD-0E30-F04F-B1DE-4F2798D8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1F2376-D403-6DED-25C7-63531A2A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608E8C-9084-F7FA-309B-0F3A988E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028"/>
            <a:ext cx="7772400" cy="331437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3D928E6-F96F-09F6-E0E7-36CD18EB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799640"/>
            <a:ext cx="7772400" cy="35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CBB0A1-DF56-5B59-7707-535AA0D7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93DCB6-6225-AE5D-9C54-9375D6EB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DDEDE91-A5CA-AC4F-0964-AD5227D1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7315"/>
            <a:ext cx="7772400" cy="37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CF900-FA68-0BCB-1969-C69DBC64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6F8DE3-573A-555B-75A0-26A4695F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BC80578-F5C5-DCB6-0F90-DABD9855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7315"/>
            <a:ext cx="7772400" cy="37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4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0BF0C3-CCB7-D24D-61E2-444C9463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EA4CE2-C936-1725-47B9-E08401C6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F1B3EB-76EA-F407-6F32-392A2942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237"/>
            <a:ext cx="7772400" cy="33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0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6B967-38E8-F563-8EFC-6563F7E7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ADA9BF-9EF9-5AC8-6962-E8587CF27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22CCBE-3C5A-A4EF-1DBD-67E297A7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2006"/>
            <a:ext cx="7772400" cy="319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6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49128F-812A-5CEB-D00C-68746D6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04B123-8315-CB6F-10EE-976AA7673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1CE10E-134D-C6B0-D1D7-2EDCB418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18756"/>
            <a:ext cx="7772400" cy="28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66F62C-B874-A52A-A9F9-59AF3049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7F121-901A-FED6-F984-49B93105D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FA2F7E-BFBC-4891-B00A-CD313879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22882"/>
            <a:ext cx="7772400" cy="28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1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7C121-2DB1-750D-4826-D55E41C4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FDFAFC-9830-0D14-6E18-9BCED20A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341494-739F-F62A-8FDB-B2B84D96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6524"/>
            <a:ext cx="7772400" cy="28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6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62DFA2-D0A0-996A-F5CD-E9D11A01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8CE5D8-2A99-1576-96A4-751BEE660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706CD0-6CFC-F1D5-F3BC-4D2DC730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2184"/>
            <a:ext cx="7772400" cy="33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7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66F44-D42C-CCB4-B2B3-7A06113A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28D35E-B21D-C56C-8973-81116FC4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EE5CA6-CA69-4A47-3FF5-E90B63B9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9439"/>
            <a:ext cx="7772400" cy="340111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25E3CF-EF7C-D546-B161-92110D6C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17" y="2249571"/>
            <a:ext cx="7772400" cy="35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Macintosh PowerPoint</Application>
  <PresentationFormat>ワイド画面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kawahito</dc:creator>
  <cp:lastModifiedBy>kawahito</cp:lastModifiedBy>
  <cp:revision>1</cp:revision>
  <dcterms:created xsi:type="dcterms:W3CDTF">2026-01-27T00:55:33Z</dcterms:created>
  <dcterms:modified xsi:type="dcterms:W3CDTF">2026-01-27T01:43:33Z</dcterms:modified>
</cp:coreProperties>
</file>